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udio/unknown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89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90" r:id="rId11"/>
    <p:sldId id="291" r:id="rId12"/>
    <p:sldId id="271" r:id="rId13"/>
    <p:sldId id="265" r:id="rId14"/>
    <p:sldId id="264" r:id="rId15"/>
    <p:sldId id="292" r:id="rId16"/>
    <p:sldId id="266" r:id="rId17"/>
    <p:sldId id="270" r:id="rId18"/>
    <p:sldId id="269" r:id="rId19"/>
    <p:sldId id="293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94" r:id="rId28"/>
    <p:sldId id="281" r:id="rId29"/>
    <p:sldId id="280" r:id="rId30"/>
    <p:sldId id="295" r:id="rId31"/>
    <p:sldId id="282" r:id="rId32"/>
    <p:sldId id="287" r:id="rId33"/>
    <p:sldId id="296" r:id="rId34"/>
    <p:sldId id="285" r:id="rId35"/>
    <p:sldId id="286" r:id="rId36"/>
    <p:sldId id="288" r:id="rId3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98201" autoAdjust="0"/>
  </p:normalViewPr>
  <p:slideViewPr>
    <p:cSldViewPr>
      <p:cViewPr varScale="1">
        <p:scale>
          <a:sx n="87" d="100"/>
          <a:sy n="87" d="100"/>
        </p:scale>
        <p:origin x="-146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61A4-20CB-4673-93BB-0898FE46072E}" type="datetimeFigureOut">
              <a:rPr lang="fr-FR" smtClean="0"/>
              <a:pPr/>
              <a:t>22/09/2015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BB36-FA69-468A-AC84-315B62D59D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61A4-20CB-4673-93BB-0898FE46072E}" type="datetimeFigureOut">
              <a:rPr lang="fr-FR" smtClean="0"/>
              <a:pPr/>
              <a:t>22/09/2015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BB36-FA69-468A-AC84-315B62D59D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61A4-20CB-4673-93BB-0898FE46072E}" type="datetimeFigureOut">
              <a:rPr lang="fr-FR" smtClean="0"/>
              <a:pPr/>
              <a:t>22/09/2015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BB36-FA69-468A-AC84-315B62D59D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61A4-20CB-4673-93BB-0898FE46072E}" type="datetimeFigureOut">
              <a:rPr lang="fr-FR" smtClean="0"/>
              <a:pPr/>
              <a:t>22/09/2015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BB36-FA69-468A-AC84-315B62D59D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61A4-20CB-4673-93BB-0898FE46072E}" type="datetimeFigureOut">
              <a:rPr lang="fr-FR" smtClean="0"/>
              <a:pPr/>
              <a:t>22/09/2015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BB36-FA69-468A-AC84-315B62D59D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61A4-20CB-4673-93BB-0898FE46072E}" type="datetimeFigureOut">
              <a:rPr lang="fr-FR" smtClean="0"/>
              <a:pPr/>
              <a:t>22/09/2015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BB36-FA69-468A-AC84-315B62D59D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61A4-20CB-4673-93BB-0898FE46072E}" type="datetimeFigureOut">
              <a:rPr lang="fr-FR" smtClean="0"/>
              <a:pPr/>
              <a:t>22/09/2015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BB36-FA69-468A-AC84-315B62D59D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61A4-20CB-4673-93BB-0898FE46072E}" type="datetimeFigureOut">
              <a:rPr lang="fr-FR" smtClean="0"/>
              <a:pPr/>
              <a:t>22/09/2015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BB36-FA69-468A-AC84-315B62D59D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61A4-20CB-4673-93BB-0898FE46072E}" type="datetimeFigureOut">
              <a:rPr lang="fr-FR" smtClean="0"/>
              <a:pPr/>
              <a:t>22/09/2015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BB36-FA69-468A-AC84-315B62D59D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61A4-20CB-4673-93BB-0898FE46072E}" type="datetimeFigureOut">
              <a:rPr lang="fr-FR" smtClean="0"/>
              <a:pPr/>
              <a:t>22/09/2015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BB36-FA69-468A-AC84-315B62D59D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61A4-20CB-4673-93BB-0898FE46072E}" type="datetimeFigureOut">
              <a:rPr lang="fr-FR" smtClean="0"/>
              <a:pPr/>
              <a:t>22/09/2015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BB36-FA69-468A-AC84-315B62D59D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861A4-20CB-4673-93BB-0898FE46072E}" type="datetimeFigureOut">
              <a:rPr lang="fr-FR" smtClean="0"/>
              <a:pPr/>
              <a:t>22/09/2015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2BB36-FA69-468A-AC84-315B62D59D0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bin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bin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bin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bin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bin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Costa\Pictures\2015\Carte%20sonore\NAGRA_SOUND20150907_075201_001.wav" TargetMode="Externa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bin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bin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1963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" y="-1"/>
            <a:ext cx="9144001" cy="6858001"/>
          </a:xfrm>
        </p:spPr>
      </p:pic>
      <p:sp>
        <p:nvSpPr>
          <p:cNvPr id="5" name="ZoneTexte 4"/>
          <p:cNvSpPr txBox="1"/>
          <p:nvPr/>
        </p:nvSpPr>
        <p:spPr>
          <a:xfrm>
            <a:off x="1357291" y="2285992"/>
            <a:ext cx="58579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C000"/>
                </a:solidFill>
                <a:latin typeface="Freestyle Script" pitchFamily="66" charset="0"/>
              </a:rPr>
              <a:t>De La </a:t>
            </a:r>
            <a:r>
              <a:rPr lang="fr-FR" sz="4400" b="1" dirty="0" err="1" smtClean="0">
                <a:solidFill>
                  <a:srgbClr val="FFC000"/>
                </a:solidFill>
                <a:latin typeface="Freestyle Script" pitchFamily="66" charset="0"/>
              </a:rPr>
              <a:t>Chenevarie</a:t>
            </a:r>
            <a:r>
              <a:rPr lang="fr-FR" sz="4400" b="1" dirty="0" smtClean="0">
                <a:solidFill>
                  <a:srgbClr val="FFC000"/>
                </a:solidFill>
                <a:latin typeface="Freestyle Script" pitchFamily="66" charset="0"/>
              </a:rPr>
              <a:t> à </a:t>
            </a:r>
            <a:r>
              <a:rPr lang="fr-FR" sz="4400" b="1" dirty="0" err="1" smtClean="0">
                <a:solidFill>
                  <a:srgbClr val="FFC000"/>
                </a:solidFill>
                <a:latin typeface="Freestyle Script" pitchFamily="66" charset="0"/>
              </a:rPr>
              <a:t>Pleinevie</a:t>
            </a:r>
            <a:endParaRPr lang="fr-FR" sz="4400" b="1" dirty="0" smtClean="0">
              <a:solidFill>
                <a:srgbClr val="FFC000"/>
              </a:solidFill>
              <a:latin typeface="Freestyle Script" pitchFamily="66" charset="0"/>
            </a:endParaRPr>
          </a:p>
          <a:p>
            <a:pPr algn="ctr"/>
            <a:r>
              <a:rPr lang="fr-FR" sz="4400" b="1" dirty="0" smtClean="0">
                <a:solidFill>
                  <a:srgbClr val="FFC000"/>
                </a:solidFill>
                <a:latin typeface="Freestyle Script" pitchFamily="66" charset="0"/>
              </a:rPr>
              <a:t>Une carte postale sonore</a:t>
            </a:r>
          </a:p>
          <a:p>
            <a:pPr algn="ctr"/>
            <a:r>
              <a:rPr lang="fr-FR" sz="4400" b="1" dirty="0" smtClean="0">
                <a:solidFill>
                  <a:srgbClr val="FFC000"/>
                </a:solidFill>
                <a:latin typeface="Freestyle Script" pitchFamily="66" charset="0"/>
              </a:rPr>
              <a:t>Du Val de Lans</a:t>
            </a:r>
            <a:endParaRPr lang="fr-FR" sz="4400" b="1" dirty="0">
              <a:solidFill>
                <a:srgbClr val="FFC000"/>
              </a:solidFill>
              <a:latin typeface="Freestyle Script" pitchFamily="66" charset="0"/>
            </a:endParaRPr>
          </a:p>
        </p:txBody>
      </p:sp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2041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2045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1988A (Large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"/>
            <a:ext cx="9144000" cy="6857999"/>
          </a:xfrm>
        </p:spPr>
      </p:pic>
      <p:sp>
        <p:nvSpPr>
          <p:cNvPr id="3" name="ZoneTexte 2"/>
          <p:cNvSpPr txBox="1"/>
          <p:nvPr/>
        </p:nvSpPr>
        <p:spPr>
          <a:xfrm>
            <a:off x="3286084" y="214290"/>
            <a:ext cx="5857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C000"/>
                </a:solidFill>
                <a:latin typeface="Freestyle Script" pitchFamily="66" charset="0"/>
              </a:rPr>
              <a:t>Les habitantes des prés</a:t>
            </a:r>
            <a:endParaRPr lang="fr-FR" sz="4400" b="1" dirty="0">
              <a:solidFill>
                <a:srgbClr val="FFC000"/>
              </a:solidFill>
              <a:latin typeface="Freestyle Script" pitchFamily="66" charset="0"/>
            </a:endParaRPr>
          </a:p>
        </p:txBody>
      </p:sp>
      <p:pic>
        <p:nvPicPr>
          <p:cNvPr id="5" name="vache 35s.wav">
            <a:hlinkClick r:id="" action="ppaction://media"/>
          </p:cNvPr>
          <p:cNvPicPr>
            <a:picLocks noRot="1" noChangeAspect="1"/>
          </p:cNvPicPr>
          <p:nvPr>
            <a:wavAudioFile r:embed="rId1" name="vache 35s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1992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1990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2037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6977491"/>
          </a:xfrm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2039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9572660" cy="6858000"/>
          </a:xfr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1996A (Large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6" name="ZoneTexte 5"/>
          <p:cNvSpPr txBox="1"/>
          <p:nvPr/>
        </p:nvSpPr>
        <p:spPr>
          <a:xfrm>
            <a:off x="2428862" y="1857364"/>
            <a:ext cx="5857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C000"/>
                </a:solidFill>
                <a:latin typeface="Freestyle Script" pitchFamily="66" charset="0"/>
              </a:rPr>
              <a:t>Le murmure du vent dans les arbres</a:t>
            </a:r>
            <a:endParaRPr lang="fr-FR" sz="4400" b="1" dirty="0">
              <a:solidFill>
                <a:srgbClr val="FFC000"/>
              </a:solidFill>
              <a:latin typeface="Freestyle Script" pitchFamily="66" charset="0"/>
            </a:endParaRPr>
          </a:p>
        </p:txBody>
      </p:sp>
      <p:pic>
        <p:nvPicPr>
          <p:cNvPr id="7" name="Vent 35 s.wav">
            <a:hlinkClick r:id="" action="ppaction://media"/>
          </p:cNvPr>
          <p:cNvPicPr>
            <a:picLocks noRot="1" noChangeAspect="1"/>
          </p:cNvPicPr>
          <p:nvPr>
            <a:wavAudioFile r:embed="rId1" name="Vent 35 s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IMG_2007b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2053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286908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21AoutSoir (221) (Large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358347" cy="6858000"/>
          </a:xfrm>
        </p:spPr>
      </p:pic>
      <p:sp>
        <p:nvSpPr>
          <p:cNvPr id="6" name="ZoneTexte 5"/>
          <p:cNvSpPr txBox="1"/>
          <p:nvPr/>
        </p:nvSpPr>
        <p:spPr>
          <a:xfrm>
            <a:off x="3428992" y="1285860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714614" y="857233"/>
            <a:ext cx="5857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C000"/>
                </a:solidFill>
                <a:latin typeface="Freestyle Script" pitchFamily="66" charset="0"/>
              </a:rPr>
              <a:t>En chemin sur la via Vercors</a:t>
            </a:r>
            <a:endParaRPr lang="fr-FR" sz="4400" b="1" dirty="0">
              <a:solidFill>
                <a:srgbClr val="FFC000"/>
              </a:solidFill>
              <a:latin typeface="Freestyle Script" pitchFamily="66" charset="0"/>
            </a:endParaRPr>
          </a:p>
        </p:txBody>
      </p:sp>
      <p:pic>
        <p:nvPicPr>
          <p:cNvPr id="10" name="MARCHE 35s.wav">
            <a:hlinkClick r:id="" action="ppaction://media"/>
          </p:cNvPr>
          <p:cNvPicPr>
            <a:picLocks noRot="1" noChangeAspect="1"/>
          </p:cNvPicPr>
          <p:nvPr>
            <a:wavAudioFile r:embed="rId1" name="MARCHE 35s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IMG_1983b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7011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IMG_1975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60264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2012A (Large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14347" y="0"/>
            <a:ext cx="9358347" cy="6858000"/>
          </a:xfrm>
        </p:spPr>
      </p:pic>
      <p:sp>
        <p:nvSpPr>
          <p:cNvPr id="6" name="ZoneTexte 5"/>
          <p:cNvSpPr txBox="1"/>
          <p:nvPr/>
        </p:nvSpPr>
        <p:spPr>
          <a:xfrm>
            <a:off x="1500167" y="1785928"/>
            <a:ext cx="5857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C000"/>
                </a:solidFill>
                <a:latin typeface="Freestyle Script" pitchFamily="66" charset="0"/>
              </a:rPr>
              <a:t>L’orée de la forêt</a:t>
            </a:r>
            <a:endParaRPr lang="fr-FR" sz="4400" b="1" dirty="0">
              <a:solidFill>
                <a:srgbClr val="FFC000"/>
              </a:solidFill>
              <a:latin typeface="Freestyle Script" pitchFamily="66" charset="0"/>
            </a:endParaRPr>
          </a:p>
        </p:txBody>
      </p:sp>
      <p:pic>
        <p:nvPicPr>
          <p:cNvPr id="7" name="Oree foret 35s.wav">
            <a:hlinkClick r:id="" action="ppaction://media"/>
          </p:cNvPr>
          <p:cNvPicPr>
            <a:picLocks noRot="1" noChangeAspect="1"/>
          </p:cNvPicPr>
          <p:nvPr>
            <a:wavAudioFile r:embed="rId1" name="Oree foret 35s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2014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2015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" y="0"/>
            <a:ext cx="9143999" cy="6858000"/>
          </a:xfrm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2025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160927" cy="6858000"/>
          </a:xfrm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2032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9"/>
            <a:ext cx="9144000" cy="7254739"/>
          </a:xfrm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8511 (Large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215467" cy="7000900"/>
          </a:xfrm>
        </p:spPr>
      </p:pic>
      <p:sp>
        <p:nvSpPr>
          <p:cNvPr id="5" name="ZoneTexte 4"/>
          <p:cNvSpPr txBox="1"/>
          <p:nvPr/>
        </p:nvSpPr>
        <p:spPr>
          <a:xfrm>
            <a:off x="2000234" y="1857366"/>
            <a:ext cx="6143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C000"/>
                </a:solidFill>
                <a:latin typeface="Freestyle Script" pitchFamily="66" charset="0"/>
              </a:rPr>
              <a:t>Le petit étang</a:t>
            </a:r>
            <a:endParaRPr lang="fr-FR" sz="4400" b="1" dirty="0">
              <a:solidFill>
                <a:srgbClr val="FFC000"/>
              </a:solidFill>
              <a:latin typeface="Freestyle Script" pitchFamily="66" charset="0"/>
            </a:endParaRPr>
          </a:p>
        </p:txBody>
      </p:sp>
      <p:pic>
        <p:nvPicPr>
          <p:cNvPr id="7" name="Etang 35s.wav">
            <a:hlinkClick r:id="" action="ppaction://media"/>
          </p:cNvPr>
          <p:cNvPicPr>
            <a:picLocks noRot="1" noChangeAspect="1"/>
          </p:cNvPicPr>
          <p:nvPr>
            <a:wavAudioFile r:embed="rId1" name="Etang 35s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2058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2056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29784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AGRA_SOUND20150907_075201_00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Image 5" descr="IMG_1959B (Large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4128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2063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6824531"/>
          </a:xfrm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1944A (Large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"/>
            <a:ext cx="9144000" cy="6949697"/>
          </a:xfrm>
        </p:spPr>
      </p:pic>
      <p:sp>
        <p:nvSpPr>
          <p:cNvPr id="3" name="ZoneTexte 2"/>
          <p:cNvSpPr txBox="1"/>
          <p:nvPr/>
        </p:nvSpPr>
        <p:spPr>
          <a:xfrm>
            <a:off x="1857356" y="1000108"/>
            <a:ext cx="6143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C000"/>
                </a:solidFill>
                <a:latin typeface="Freestyle Script" pitchFamily="66" charset="0"/>
              </a:rPr>
              <a:t>Retour vers Lans</a:t>
            </a:r>
            <a:endParaRPr lang="fr-FR" sz="4400" b="1" dirty="0">
              <a:solidFill>
                <a:srgbClr val="FFC000"/>
              </a:solidFill>
              <a:latin typeface="Freestyle Script" pitchFamily="66" charset="0"/>
            </a:endParaRPr>
          </a:p>
        </p:txBody>
      </p:sp>
      <p:pic>
        <p:nvPicPr>
          <p:cNvPr id="6" name="Clocher 35s.wav">
            <a:hlinkClick r:id="" action="ppaction://media"/>
          </p:cNvPr>
          <p:cNvPicPr>
            <a:picLocks noRot="1" noChangeAspect="1"/>
          </p:cNvPicPr>
          <p:nvPr>
            <a:wavAudioFile r:embed="rId1" name="Clocher 35s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IMG_5070c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74207" cy="6858000"/>
          </a:xfrm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1644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7421103"/>
          </a:xfrm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1972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7028839"/>
          </a:xfrm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2068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1961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829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1981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5279" y="0"/>
            <a:ext cx="9318827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1979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IMG_1964A (Large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ZoneTexte 3"/>
          <p:cNvSpPr txBox="1"/>
          <p:nvPr/>
        </p:nvSpPr>
        <p:spPr>
          <a:xfrm>
            <a:off x="2071670" y="1071546"/>
            <a:ext cx="6500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C000"/>
                </a:solidFill>
                <a:latin typeface="Freestyle Script" pitchFamily="66" charset="0"/>
              </a:rPr>
              <a:t>Quand le Furon n’est encore que ruisseau</a:t>
            </a:r>
            <a:endParaRPr lang="fr-FR" sz="4400" b="1" dirty="0">
              <a:solidFill>
                <a:srgbClr val="FFC000"/>
              </a:solidFill>
              <a:latin typeface="Freestyle Script" pitchFamily="66" charset="0"/>
            </a:endParaRPr>
          </a:p>
        </p:txBody>
      </p:sp>
      <p:pic>
        <p:nvPicPr>
          <p:cNvPr id="8" name="Ruisseau 35s.wav">
            <a:hlinkClick r:id="" action="ppaction://media"/>
          </p:cNvPr>
          <p:cNvPicPr>
            <a:picLocks noRot="1" noChangeAspect="1"/>
          </p:cNvPicPr>
          <p:nvPr>
            <a:wavAudioFile r:embed="rId1" name="Ruisseau 35s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1966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" y="0"/>
            <a:ext cx="9215503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1968a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48</Words>
  <Application>Microsoft Office PowerPoint</Application>
  <PresentationFormat>Affichage à l'écran (4:3)</PresentationFormat>
  <Paragraphs>11</Paragraphs>
  <Slides>36</Slides>
  <Notes>0</Notes>
  <HiddenSlides>0</HiddenSlides>
  <MMClips>8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Costa Florent</dc:creator>
  <cp:lastModifiedBy>Costa Florent</cp:lastModifiedBy>
  <cp:revision>49</cp:revision>
  <dcterms:created xsi:type="dcterms:W3CDTF">2015-09-07T10:12:24Z</dcterms:created>
  <dcterms:modified xsi:type="dcterms:W3CDTF">2015-09-22T21:30:31Z</dcterms:modified>
</cp:coreProperties>
</file>